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3F56-A067-4D4F-B99D-D509457E1880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CA953-201A-4C45-A9FC-41DF1028C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0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71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CAF7D-0713-4D0A-8178-38B034F77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얼굴 인식기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9BFBD-BC81-4180-A26C-DD1301480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                                                     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최준한</a:t>
            </a:r>
            <a:r>
              <a:rPr lang="en-US" altLang="ko-KR" dirty="0"/>
              <a:t>,</a:t>
            </a:r>
            <a:r>
              <a:rPr lang="ko-KR" altLang="en-US" dirty="0" err="1"/>
              <a:t>윤승희</a:t>
            </a:r>
            <a:r>
              <a:rPr lang="en-US" altLang="ko-KR" dirty="0"/>
              <a:t>,</a:t>
            </a:r>
            <a:r>
              <a:rPr lang="ko-KR" altLang="en-US" dirty="0" err="1"/>
              <a:t>이장훈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9986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E790B-87C9-4F86-A0C4-40AB9905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C015A-4C6E-40BB-ACD2-D29ABB00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얼굴 인식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289361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1A5FE-E925-419D-A262-343E3C4F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DE1B-9583-4DE9-A4DC-DE0EF536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416" y="194733"/>
            <a:ext cx="7318717" cy="6417734"/>
          </a:xfrm>
        </p:spPr>
        <p:txBody>
          <a:bodyPr/>
          <a:lstStyle/>
          <a:p>
            <a:r>
              <a:rPr lang="ko-KR" altLang="en-US" dirty="0"/>
              <a:t>프로젝트는 얼굴 인식기입니다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cv </a:t>
            </a:r>
            <a:r>
              <a:rPr lang="ko-KR" altLang="en-US" dirty="0"/>
              <a:t>와 </a:t>
            </a:r>
            <a:r>
              <a:rPr lang="en-US" altLang="ko-KR" dirty="0"/>
              <a:t>Arduino ,  ,Vs code,  python </a:t>
            </a:r>
            <a:r>
              <a:rPr lang="ko-KR" altLang="en-US" dirty="0"/>
              <a:t>을 사용하였습니다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자동문에 사람이 가까이 가면 문이 열리듯이</a:t>
            </a:r>
            <a:r>
              <a:rPr lang="en-US" altLang="ko-KR" dirty="0"/>
              <a:t> </a:t>
            </a:r>
            <a:r>
              <a:rPr lang="ko-KR" altLang="en-US" dirty="0"/>
              <a:t>얼굴 인식을 통하여  </a:t>
            </a:r>
            <a:r>
              <a:rPr lang="en-US" altLang="ko-KR" dirty="0"/>
              <a:t>LED </a:t>
            </a:r>
            <a:r>
              <a:rPr lang="ko-KR" altLang="en-US" dirty="0"/>
              <a:t>제어를 해보고 싶었습니다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0508842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3144E-38E5-4227-8577-3EB56262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pic>
        <p:nvPicPr>
          <p:cNvPr id="5" name="내용 개체 틀 4" descr="전구">
            <a:extLst>
              <a:ext uri="{FF2B5EF4-FFF2-40B4-BE49-F238E27FC236}">
                <a16:creationId xmlns:a16="http://schemas.microsoft.com/office/drawing/2014/main" id="{6D90F33C-1E58-4480-A1AB-DFDAA95B2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556" y="2897945"/>
            <a:ext cx="1454283" cy="1454283"/>
          </a:xfrm>
        </p:spPr>
      </p:pic>
      <p:pic>
        <p:nvPicPr>
          <p:cNvPr id="7" name="그래픽 6" descr="휴대폰 및 계산기와 노트북">
            <a:extLst>
              <a:ext uri="{FF2B5EF4-FFF2-40B4-BE49-F238E27FC236}">
                <a16:creationId xmlns:a16="http://schemas.microsoft.com/office/drawing/2014/main" id="{5C15BE72-6D34-488D-B9F9-D6C8A6B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2701" y="631191"/>
            <a:ext cx="1782233" cy="1782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02F8C-1608-4B9D-923B-1B31037F96B2}"/>
              </a:ext>
            </a:extLst>
          </p:cNvPr>
          <p:cNvSpPr txBox="1"/>
          <p:nvPr/>
        </p:nvSpPr>
        <p:spPr>
          <a:xfrm>
            <a:off x="6447551" y="2252905"/>
            <a:ext cx="161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및 </a:t>
            </a:r>
            <a:endParaRPr lang="en-US" altLang="ko-KR" dirty="0"/>
          </a:p>
          <a:p>
            <a:r>
              <a:rPr lang="en-US" altLang="ko-KR" dirty="0"/>
              <a:t>Arduino </a:t>
            </a:r>
            <a:r>
              <a:rPr lang="ko-KR" altLang="en-US" dirty="0"/>
              <a:t>작성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F24060A-E769-4A12-BB5B-84E89AE01F2D}"/>
              </a:ext>
            </a:extLst>
          </p:cNvPr>
          <p:cNvSpPr/>
          <p:nvPr/>
        </p:nvSpPr>
        <p:spPr>
          <a:xfrm>
            <a:off x="8279803" y="138216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0F7E855-0B36-4176-8F26-CCE071910EA9}"/>
              </a:ext>
            </a:extLst>
          </p:cNvPr>
          <p:cNvSpPr/>
          <p:nvPr/>
        </p:nvSpPr>
        <p:spPr>
          <a:xfrm flipH="1">
            <a:off x="5387583" y="217358"/>
            <a:ext cx="1324549" cy="540175"/>
          </a:xfrm>
          <a:prstGeom prst="wedgeRectCallout">
            <a:avLst>
              <a:gd name="adj1" fmla="val -44081"/>
              <a:gd name="adj2" fmla="val 114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FD655-D0F2-4606-BE05-35CE7F510947}"/>
              </a:ext>
            </a:extLst>
          </p:cNvPr>
          <p:cNvSpPr txBox="1"/>
          <p:nvPr/>
        </p:nvSpPr>
        <p:spPr>
          <a:xfrm>
            <a:off x="5387584" y="291119"/>
            <a:ext cx="125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ko-KR" altLang="en-US" dirty="0">
                <a:solidFill>
                  <a:schemeClr val="bg1"/>
                </a:solidFill>
              </a:rPr>
              <a:t>준비완료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래픽 15" descr="한 팔을 올린 로봇">
            <a:extLst>
              <a:ext uri="{FF2B5EF4-FFF2-40B4-BE49-F238E27FC236}">
                <a16:creationId xmlns:a16="http://schemas.microsoft.com/office/drawing/2014/main" id="{4B793732-64C2-40B8-AF24-C9C7E2823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963351" y="3908796"/>
            <a:ext cx="1760817" cy="1670232"/>
          </a:xfrm>
          <a:prstGeom prst="rect">
            <a:avLst/>
          </a:prstGeom>
        </p:spPr>
      </p:pic>
      <p:pic>
        <p:nvPicPr>
          <p:cNvPr id="18" name="그래픽 17" descr="눈금선">
            <a:extLst>
              <a:ext uri="{FF2B5EF4-FFF2-40B4-BE49-F238E27FC236}">
                <a16:creationId xmlns:a16="http://schemas.microsoft.com/office/drawing/2014/main" id="{C0EA0411-6A28-4D54-AE6A-1425E3BE2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38212" y="868473"/>
            <a:ext cx="1895143" cy="1522539"/>
          </a:xfrm>
          <a:prstGeom prst="rect">
            <a:avLst/>
          </a:prstGeom>
        </p:spPr>
      </p:pic>
      <p:pic>
        <p:nvPicPr>
          <p:cNvPr id="19" name="내용 개체 틀 4" descr="전구">
            <a:extLst>
              <a:ext uri="{FF2B5EF4-FFF2-40B4-BE49-F238E27FC236}">
                <a16:creationId xmlns:a16="http://schemas.microsoft.com/office/drawing/2014/main" id="{E3B84167-B42E-40DA-9ED9-001E5F0F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74" y="955840"/>
            <a:ext cx="504050" cy="504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875585-F850-432F-B1CF-14AF0A580C00}"/>
              </a:ext>
            </a:extLst>
          </p:cNvPr>
          <p:cNvSpPr txBox="1"/>
          <p:nvPr/>
        </p:nvSpPr>
        <p:spPr>
          <a:xfrm>
            <a:off x="9465831" y="2391012"/>
            <a:ext cx="13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21" name="내용 개체 틀 4" descr="전구">
            <a:extLst>
              <a:ext uri="{FF2B5EF4-FFF2-40B4-BE49-F238E27FC236}">
                <a16:creationId xmlns:a16="http://schemas.microsoft.com/office/drawing/2014/main" id="{39CD9DCF-332F-47F7-8798-164769C3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6361" y="1540040"/>
            <a:ext cx="504050" cy="504050"/>
          </a:xfrm>
          <a:prstGeom prst="rect">
            <a:avLst/>
          </a:prstGeom>
        </p:spPr>
      </p:pic>
      <p:pic>
        <p:nvPicPr>
          <p:cNvPr id="22" name="내용 개체 틀 4" descr="전구">
            <a:extLst>
              <a:ext uri="{FF2B5EF4-FFF2-40B4-BE49-F238E27FC236}">
                <a16:creationId xmlns:a16="http://schemas.microsoft.com/office/drawing/2014/main" id="{2A7C2364-984E-40FD-B00D-77C994D6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5280" y="1058617"/>
            <a:ext cx="504050" cy="504050"/>
          </a:xfrm>
          <a:prstGeom prst="rect">
            <a:avLst/>
          </a:prstGeom>
        </p:spPr>
      </p:pic>
      <p:pic>
        <p:nvPicPr>
          <p:cNvPr id="23" name="내용 개체 틀 4" descr="전구">
            <a:extLst>
              <a:ext uri="{FF2B5EF4-FFF2-40B4-BE49-F238E27FC236}">
                <a16:creationId xmlns:a16="http://schemas.microsoft.com/office/drawing/2014/main" id="{AC5BBB46-8DE0-420E-8866-6F2A2D60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2235" y="1642817"/>
            <a:ext cx="504050" cy="504050"/>
          </a:xfrm>
          <a:prstGeom prst="rect">
            <a:avLst/>
          </a:prstGeom>
        </p:spPr>
      </p:pic>
      <p:pic>
        <p:nvPicPr>
          <p:cNvPr id="24" name="내용 개체 틀 4" descr="전구">
            <a:extLst>
              <a:ext uri="{FF2B5EF4-FFF2-40B4-BE49-F238E27FC236}">
                <a16:creationId xmlns:a16="http://schemas.microsoft.com/office/drawing/2014/main" id="{7B3CAE1A-5EF2-4492-B2BD-58F10A79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3806" y="1675012"/>
            <a:ext cx="504050" cy="504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5B2E166-1172-409D-BE12-440F4C65E931}"/>
              </a:ext>
            </a:extLst>
          </p:cNvPr>
          <p:cNvSpPr/>
          <p:nvPr/>
        </p:nvSpPr>
        <p:spPr>
          <a:xfrm rot="5400000">
            <a:off x="9839066" y="291544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행성 망원경">
            <a:extLst>
              <a:ext uri="{FF2B5EF4-FFF2-40B4-BE49-F238E27FC236}">
                <a16:creationId xmlns:a16="http://schemas.microsoft.com/office/drawing/2014/main" id="{166D06B1-C090-463B-AABB-CC4673EC9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91109" y="3447767"/>
            <a:ext cx="2057823" cy="16702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191459-1117-4142-9B04-85CF580CEA12}"/>
              </a:ext>
            </a:extLst>
          </p:cNvPr>
          <p:cNvSpPr txBox="1"/>
          <p:nvPr/>
        </p:nvSpPr>
        <p:spPr>
          <a:xfrm>
            <a:off x="8812623" y="5133294"/>
            <a:ext cx="261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open cv</a:t>
            </a:r>
            <a:r>
              <a:rPr lang="ko-KR" altLang="en-US" dirty="0"/>
              <a:t>로 얼굴 인식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FE6660A-A255-4E14-AEAC-EEBFCD13215A}"/>
              </a:ext>
            </a:extLst>
          </p:cNvPr>
          <p:cNvSpPr/>
          <p:nvPr/>
        </p:nvSpPr>
        <p:spPr>
          <a:xfrm rot="10800000">
            <a:off x="8279803" y="4022228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C487A-40E1-4C50-81C8-39CC367A237C}"/>
              </a:ext>
            </a:extLst>
          </p:cNvPr>
          <p:cNvSpPr txBox="1"/>
          <p:nvPr/>
        </p:nvSpPr>
        <p:spPr>
          <a:xfrm>
            <a:off x="5797040" y="5579028"/>
            <a:ext cx="222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제어 확인하기</a:t>
            </a:r>
          </a:p>
        </p:txBody>
      </p:sp>
    </p:spTree>
    <p:extLst>
      <p:ext uri="{BB962C8B-B14F-4D97-AF65-F5344CB8AC3E}">
        <p14:creationId xmlns:p14="http://schemas.microsoft.com/office/powerpoint/2010/main" val="651373495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018C4-0922-4827-BACC-11A1118C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222285-1A10-42FD-B4CA-104AFF6E6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1299" y="118534"/>
            <a:ext cx="6057901" cy="308186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92C77B-5726-4E05-8936-85E248F4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131" y="3539067"/>
            <a:ext cx="6079069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666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5CE7-767D-4835-8C5B-DF91007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8" name="KakaoTalk_20221211_143226240">
            <a:hlinkClick r:id="" action="ppaction://media"/>
            <a:extLst>
              <a:ext uri="{FF2B5EF4-FFF2-40B4-BE49-F238E27FC236}">
                <a16:creationId xmlns:a16="http://schemas.microsoft.com/office/drawing/2014/main" id="{79303F6D-3EFF-4692-A687-660ABE66B5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601133"/>
            <a:ext cx="6993466" cy="5689600"/>
          </a:xfrm>
        </p:spPr>
      </p:pic>
    </p:spTree>
    <p:extLst>
      <p:ext uri="{BB962C8B-B14F-4D97-AF65-F5344CB8AC3E}">
        <p14:creationId xmlns:p14="http://schemas.microsoft.com/office/powerpoint/2010/main" val="35525685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D8464-80B4-4253-9BB9-51A0D0C2CCEF}"/>
              </a:ext>
            </a:extLst>
          </p:cNvPr>
          <p:cNvSpPr txBox="1"/>
          <p:nvPr/>
        </p:nvSpPr>
        <p:spPr>
          <a:xfrm>
            <a:off x="3968949" y="258460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ko-KR" altLang="en-US" sz="1800" dirty="0"/>
              <a:t> 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7379860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아틀라스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77</Words>
  <Application>Microsoft Office PowerPoint</Application>
  <PresentationFormat>와이드스크린</PresentationFormat>
  <Paragraphs>30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Calibri Light</vt:lpstr>
      <vt:lpstr>Rockwell</vt:lpstr>
      <vt:lpstr>Wingdings</vt:lpstr>
      <vt:lpstr>아틀라스</vt:lpstr>
      <vt:lpstr>PowerPoint 프레젠테이션</vt:lpstr>
      <vt:lpstr>“얼굴 인식기”</vt:lpstr>
      <vt:lpstr>목차</vt:lpstr>
      <vt:lpstr>프로젝트 설명</vt:lpstr>
      <vt:lpstr>과정</vt:lpstr>
      <vt:lpstr>코드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“얼굴 인식기”</dc:title>
  <dc:creator>user</dc:creator>
  <cp:lastModifiedBy>user</cp:lastModifiedBy>
  <cp:revision>6</cp:revision>
  <dcterms:created xsi:type="dcterms:W3CDTF">2022-12-11T05:32:47Z</dcterms:created>
  <dcterms:modified xsi:type="dcterms:W3CDTF">2022-12-11T09:36:29Z</dcterms:modified>
</cp:coreProperties>
</file>